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6" r:id="rId30"/>
    <p:sldId id="327" r:id="rId31"/>
    <p:sldId id="328" r:id="rId32"/>
    <p:sldId id="288" r:id="rId33"/>
    <p:sldId id="307" r:id="rId34"/>
    <p:sldId id="308" r:id="rId35"/>
    <p:sldId id="303" r:id="rId36"/>
    <p:sldId id="304" r:id="rId37"/>
    <p:sldId id="305" r:id="rId38"/>
    <p:sldId id="281" r:id="rId39"/>
    <p:sldId id="311" r:id="rId40"/>
    <p:sldId id="313" r:id="rId41"/>
    <p:sldId id="271" r:id="rId42"/>
    <p:sldId id="269" r:id="rId43"/>
    <p:sldId id="270" r:id="rId44"/>
    <p:sldId id="315" r:id="rId45"/>
    <p:sldId id="316" r:id="rId46"/>
    <p:sldId id="272" r:id="rId47"/>
    <p:sldId id="314" r:id="rId48"/>
    <p:sldId id="268" r:id="rId49"/>
    <p:sldId id="282" r:id="rId50"/>
    <p:sldId id="286" r:id="rId51"/>
    <p:sldId id="287" r:id="rId52"/>
    <p:sldId id="283" r:id="rId53"/>
    <p:sldId id="273" r:id="rId54"/>
    <p:sldId id="320" r:id="rId55"/>
    <p:sldId id="325" r:id="rId56"/>
    <p:sldId id="324" r:id="rId57"/>
    <p:sldId id="318" r:id="rId58"/>
    <p:sldId id="319" r:id="rId59"/>
    <p:sldId id="317" r:id="rId60"/>
    <p:sldId id="277" r:id="rId61"/>
    <p:sldId id="290" r:id="rId62"/>
    <p:sldId id="294" r:id="rId63"/>
    <p:sldId id="309" r:id="rId64"/>
    <p:sldId id="284" r:id="rId65"/>
    <p:sldId id="323" r:id="rId66"/>
    <p:sldId id="292" r:id="rId67"/>
    <p:sldId id="322" r:id="rId68"/>
    <p:sldId id="285" r:id="rId69"/>
    <p:sldId id="291" r:id="rId70"/>
    <p:sldId id="321" r:id="rId71"/>
    <p:sldId id="293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F02"/>
    <a:srgbClr val="CFC5CD"/>
    <a:srgbClr val="FF0000"/>
    <a:srgbClr val="E7CDE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1621" dt="2024-01-18T21:35:27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0739" autoAdjust="0"/>
  </p:normalViewPr>
  <p:slideViewPr>
    <p:cSldViewPr snapToGrid="0">
      <p:cViewPr varScale="1">
        <p:scale>
          <a:sx n="95" d="100"/>
          <a:sy n="9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1-18T22:28:07.875" v="32701" actId="27636"/>
      <pc:docMkLst>
        <pc:docMk/>
      </pc:docMkLst>
      <pc:sldChg chg="addSp modSp mod">
        <pc:chgData name="Philippe Baucour" userId="5102170ae7533958" providerId="LiveId" clId="{01E73667-2BEF-4007-AD34-DC26F6381063}" dt="2023-12-13T08:20:47.529" v="5589" actId="1035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17T07:57:21.965" v="28042" actId="20577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17T07:57:21.965" v="28042" actId="20577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modSp add mod">
        <pc:chgData name="Philippe Baucour" userId="5102170ae7533958" providerId="LiveId" clId="{01E73667-2BEF-4007-AD34-DC26F6381063}" dt="2024-01-17T07:56:09.911" v="28019" actId="20577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2:35.502" v="29789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17T08:20:21.267" v="28233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17T08:49:31.493" v="28563" actId="20577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">
        <pc:chgData name="Philippe Baucour" userId="5102170ae7533958" providerId="LiveId" clId="{01E73667-2BEF-4007-AD34-DC26F6381063}" dt="2024-01-18T20:20:08.388" v="31312"/>
        <pc:sldMkLst>
          <pc:docMk/>
          <pc:sldMk cId="1486073134" sldId="273"/>
        </pc:sldMkLst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add setBg">
        <pc:chgData name="Philippe Baucour" userId="5102170ae7533958" providerId="LiveId" clId="{01E73667-2BEF-4007-AD34-DC26F6381063}" dt="2024-01-17T10:25:32.587" v="30193"/>
        <pc:sldMkLst>
          <pc:docMk/>
          <pc:sldMk cId="1788767493" sldId="277"/>
        </pc:sldMkLst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17T09:08:43.373" v="2889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17T12:14:11.735" v="30435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3-12-15T13:10:06.211" v="78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8:00:34.384" v="28085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17T08:00:34.384" v="28085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17T10:13:02.453" v="30084" actId="1036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17T09:50:15.311" v="29770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17T09:00:49.494" v="2887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17T09:00:39.986" v="28874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">
        <pc:chgData name="Philippe Baucour" userId="5102170ae7533958" providerId="LiveId" clId="{01E73667-2BEF-4007-AD34-DC26F6381063}" dt="2024-01-17T10:25:32.587" v="30193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17T12:12:53.613" v="30427" actId="14100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add modNotesTx">
        <pc:chgData name="Philippe Baucour" userId="5102170ae7533958" providerId="LiveId" clId="{01E73667-2BEF-4007-AD34-DC26F6381063}" dt="2024-01-17T10:35:58.603" v="30295" actId="20577"/>
        <pc:sldMkLst>
          <pc:docMk/>
          <pc:sldMk cId="410470989" sldId="319"/>
        </pc:sldMkLst>
      </pc:sldChg>
      <pc:sldChg chg="add">
        <pc:chgData name="Philippe Baucour" userId="5102170ae7533958" providerId="LiveId" clId="{01E73667-2BEF-4007-AD34-DC26F6381063}" dt="2024-01-18T20:20:08.388" v="31312"/>
        <pc:sldMkLst>
          <pc:docMk/>
          <pc:sldMk cId="658100069" sldId="320"/>
        </pc:sldMkLst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17T09:37:33.925" v="29614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17T09:37:33.925" v="29614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mod">
        <pc:chgData name="Philippe Baucour" userId="5102170ae7533958" providerId="LiveId" clId="{01E73667-2BEF-4007-AD34-DC26F6381063}" dt="2024-01-18T20:20:36.262" v="31329" actId="2057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modSp add mod">
        <pc:chgData name="Philippe Baucour" userId="5102170ae7533958" providerId="LiveId" clId="{01E73667-2BEF-4007-AD34-DC26F6381063}" dt="2024-01-18T22:28:07.875" v="32701" actId="2763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18T22:28:07.875" v="32701" actId="27636"/>
          <ac:spMkLst>
            <pc:docMk/>
            <pc:sldMk cId="1709380188" sldId="325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modSp add mod modAnim">
        <pc:chgData name="Philippe Baucour" userId="5102170ae7533958" providerId="LiveId" clId="{01E73667-2BEF-4007-AD34-DC26F6381063}" dt="2024-01-18T21:35:20.675" v="32240" actId="1035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8T21:35:31.912" v="32243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Arbre de décision : </a:t>
            </a:r>
            <a:r>
              <a:rPr lang="fr-FR" dirty="0" err="1"/>
              <a:t>DecisionTreeRegressor</a:t>
            </a:r>
            <a:r>
              <a:rPr lang="fr-FR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Forêt aléatoire : </a:t>
            </a:r>
            <a:r>
              <a:rPr lang="fr-FR" dirty="0" err="1"/>
              <a:t>RandomForestRegressor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18/01/2024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40tude.f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diagramData" Target="../diagrams/data2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2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https://code.visualstudio.com/shortcuts/keyboard-shortcuts-windows.pdf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https://code.visualstudio.com/shortcuts/keyboard-shortcuts-linux.pdf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https://code.visualstudio.com/shortcuts/keyboard-shortcuts-macos.pdf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139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μ+2σ ou μ-2σ est de 5%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</a:t>
            </a:r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463216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266794" y="1744419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avec 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meilleurs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Après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Conversion </a:t>
            </a:r>
            <a:r>
              <a:rPr lang="fr-FR" dirty="0" err="1"/>
              <a:t>ndarray</a:t>
            </a:r>
            <a:r>
              <a:rPr lang="fr-FR" dirty="0"/>
              <a:t> 1D en 2D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dirty="0" err="1"/>
              <a:t>Sparse</a:t>
            </a:r>
            <a:r>
              <a:rPr lang="fr-FR" dirty="0"/>
              <a:t> matrix en </a:t>
            </a:r>
            <a:r>
              <a:rPr lang="fr-FR" dirty="0" err="1"/>
              <a:t>ndarray</a:t>
            </a:r>
            <a:endParaRPr lang="fr-FR" dirty="0"/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value')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6FB4B-FE37-FF7A-F8C0-311BFF20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 – Code-</a:t>
            </a:r>
            <a:r>
              <a:rPr lang="fr-FR" dirty="0" err="1"/>
              <a:t>Snippet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66361-57AB-996F-8D08-0D41195B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trike="sngStrike" dirty="0" err="1"/>
              <a:t>GroupBy</a:t>
            </a:r>
            <a:r>
              <a:rPr lang="fr-FR" dirty="0"/>
              <a:t>, </a:t>
            </a:r>
            <a:r>
              <a:rPr lang="fr-FR" strike="sngStrike" dirty="0" err="1"/>
              <a:t>Transform</a:t>
            </a:r>
            <a:r>
              <a:rPr lang="fr-FR" strike="sngStrike" dirty="0"/>
              <a:t>,</a:t>
            </a:r>
            <a:r>
              <a:rPr lang="fr-FR" dirty="0"/>
              <a:t> </a:t>
            </a:r>
            <a:r>
              <a:rPr lang="fr-FR" strike="sngStrike" dirty="0"/>
              <a:t>Apply</a:t>
            </a:r>
            <a:r>
              <a:rPr lang="fr-FR" dirty="0"/>
              <a:t>…</a:t>
            </a:r>
          </a:p>
          <a:p>
            <a:r>
              <a:rPr lang="fr-FR" strike="sngStrike" dirty="0"/>
              <a:t>Remplacer une valeur</a:t>
            </a:r>
          </a:p>
          <a:p>
            <a:r>
              <a:rPr lang="fr-FR" strike="sngStrike" dirty="0"/>
              <a:t>Jointure sur un ID</a:t>
            </a:r>
            <a:r>
              <a:rPr lang="fr-FR" dirty="0"/>
              <a:t>, sur une catégorie</a:t>
            </a:r>
          </a:p>
          <a:p>
            <a:r>
              <a:rPr lang="fr-FR" strike="sngStrike" dirty="0"/>
              <a:t>Faire des catégories</a:t>
            </a:r>
          </a:p>
          <a:p>
            <a:r>
              <a:rPr lang="fr-FR" strike="sngStrike" dirty="0"/>
              <a:t>Calculer une colonne</a:t>
            </a:r>
          </a:p>
          <a:p>
            <a:r>
              <a:rPr lang="fr-FR" strike="sngStrike" dirty="0"/>
              <a:t>Appliquer une valeur sur un groupe PIB FR à toutes les lignes FR</a:t>
            </a:r>
          </a:p>
        </p:txBody>
      </p:sp>
    </p:spTree>
    <p:extLst>
      <p:ext uri="{BB962C8B-B14F-4D97-AF65-F5344CB8AC3E}">
        <p14:creationId xmlns:p14="http://schemas.microsoft.com/office/powerpoint/2010/main" val="2148303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166970" y="443074"/>
            <a:ext cx="27069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400" dirty="0">
                <a:latin typeface="Impact" panose="020B0806030902050204" pitchFamily="34" charset="0"/>
              </a:rPr>
              <a:t>le </a:t>
            </a:r>
            <a:r>
              <a:rPr lang="fr-FR" sz="2400" dirty="0" err="1">
                <a:latin typeface="Impact" panose="020B0806030902050204" pitchFamily="34" charset="0"/>
              </a:rPr>
              <a:t>pre</a:t>
            </a:r>
            <a:r>
              <a:rPr lang="fr-FR" sz="2400" dirty="0">
                <a:latin typeface="Impact" panose="020B0806030902050204" pitchFamily="34" charset="0"/>
              </a:rPr>
              <a:t> </a:t>
            </a:r>
            <a:r>
              <a:rPr lang="fr-FR" sz="2400" dirty="0" err="1">
                <a:latin typeface="Impact" panose="020B0806030902050204" pitchFamily="34" charset="0"/>
              </a:rPr>
              <a:t>processing</a:t>
            </a:r>
            <a:endParaRPr lang="fr-FR" sz="24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–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-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7846</TotalTime>
  <Words>5635</Words>
  <Application>Microsoft Office PowerPoint</Application>
  <PresentationFormat>Grand écran</PresentationFormat>
  <Paragraphs>969</Paragraphs>
  <Slides>71</Slides>
  <Notes>16</Notes>
  <HiddenSlides>4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4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Faire un slide avec conseils de codage ?</vt:lpstr>
      <vt:lpstr>Faire un slide sur 1D, 2D, ndarray, dataframe?</vt:lpstr>
      <vt:lpstr>EDA Survival kit</vt:lpstr>
      <vt:lpstr>EDA Survival kit – Code-Snippet </vt:lpstr>
      <vt:lpstr>FAQ - Comment m'y retrouver ?</vt:lpstr>
      <vt:lpstr>FAQ – Comment m'y retrouver ?</vt:lpstr>
      <vt:lpstr>Présentation PowerPoint</vt:lpstr>
      <vt:lpstr>FAQ - Comment m'y retrouver ?</vt:lpstr>
      <vt:lpstr>Rétro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2024-01-18T22:28:10Z</dcterms:modified>
</cp:coreProperties>
</file>